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AE42"/>
    <a:srgbClr val="43AAE6"/>
    <a:srgbClr val="7294A5"/>
    <a:srgbClr val="BD1922"/>
    <a:srgbClr val="B3CE36"/>
    <a:srgbClr val="086A92"/>
    <a:srgbClr val="7FBB31"/>
    <a:srgbClr val="D07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5" autoAdjust="0"/>
    <p:restoredTop sz="90929"/>
  </p:normalViewPr>
  <p:slideViewPr>
    <p:cSldViewPr>
      <p:cViewPr varScale="1">
        <p:scale>
          <a:sx n="63" d="100"/>
          <a:sy n="63" d="100"/>
        </p:scale>
        <p:origin x="-16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4144F-F827-419F-A79E-988ADAA30458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657783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21DBB-DD69-4EDE-AF05-A75B5D25AD04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992332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40525" y="1031875"/>
            <a:ext cx="2017713" cy="50641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1031875"/>
            <a:ext cx="5902325" cy="50641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03033-19D0-46E0-A0F5-5CD98070884C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13941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B3E07-9602-44D8-9045-72977ADE8086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12523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1A139-6679-4724-A842-45D884486778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53598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6EB3A-1F00-4358-89A4-F3AB363F48FC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90307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F52B4-4D5C-420B-81FB-CAA60C1B6CC9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75280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1A0FC-2DB4-4697-BBED-7EC796ADD200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012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91C04-75AE-4175-9504-B47FC48D9B05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0129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5701D-8D39-48BE-B0C5-4F2775B56BE8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40268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A2F50-DF44-48E5-84D4-1BEE8BB7F367}" type="slidenum">
              <a:rPr lang="en-US" altLang="nl-NL"/>
              <a:pPr/>
              <a:t>‹nr.›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50025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-182563"/>
            <a:ext cx="9145588" cy="7042151"/>
            <a:chOff x="0" y="-115"/>
            <a:chExt cx="5761" cy="4436"/>
          </a:xfrm>
        </p:grpSpPr>
        <p:pic>
          <p:nvPicPr>
            <p:cNvPr id="1032" name="Picture 8" descr="MC165_PP-6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1" cy="43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 rot="16200000">
              <a:off x="-2042" y="1995"/>
              <a:ext cx="4355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altLang="nl-NL" sz="800">
                  <a:solidFill>
                    <a:srgbClr val="43AAE6"/>
                  </a:solidFill>
                </a:rPr>
                <a:t>Markiezaat College is onderdeel van ROC West-Brabant</a:t>
              </a:r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85838" y="1031875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Titelstijl van model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tekststijl van het model te bewerken</a:t>
            </a:r>
          </a:p>
          <a:p>
            <a:pPr lvl="1"/>
            <a:r>
              <a:rPr lang="en-US" altLang="nl-NL" smtClean="0"/>
              <a:t>Tweede niveau</a:t>
            </a:r>
          </a:p>
          <a:p>
            <a:pPr lvl="2"/>
            <a:r>
              <a:rPr lang="en-US" altLang="nl-NL" smtClean="0"/>
              <a:t>Derde niveau</a:t>
            </a:r>
          </a:p>
          <a:p>
            <a:pPr lvl="3"/>
            <a:r>
              <a:rPr lang="en-US" altLang="nl-NL" smtClean="0"/>
              <a:t>Vierde niveau</a:t>
            </a:r>
          </a:p>
          <a:p>
            <a:pPr lvl="4"/>
            <a:r>
              <a:rPr lang="en-US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5F9B30-EC52-4C0D-8BAD-3917A5413B09}" type="slidenum">
              <a:rPr lang="en-US" altLang="nl-NL"/>
              <a:pPr/>
              <a:t>‹nr.›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3AAE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3AAE6"/>
          </a:solidFill>
          <a:latin typeface="Arial" charset="0"/>
          <a:ea typeface="ＭＳ Ｐゴシック" pitchFamily="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3AAE6"/>
          </a:solidFill>
          <a:latin typeface="Arial" charset="0"/>
          <a:ea typeface="ＭＳ Ｐゴシック" pitchFamily="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3AAE6"/>
          </a:solidFill>
          <a:latin typeface="Arial" charset="0"/>
          <a:ea typeface="ＭＳ Ｐゴシック" pitchFamily="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3AAE6"/>
          </a:solidFill>
          <a:latin typeface="Arial" charset="0"/>
          <a:ea typeface="ＭＳ Ｐゴシック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3AAE6"/>
          </a:solidFill>
          <a:latin typeface="Arial" charset="0"/>
          <a:ea typeface="ＭＳ Ｐゴシック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3AAE6"/>
          </a:solidFill>
          <a:latin typeface="Arial" charset="0"/>
          <a:ea typeface="ＭＳ Ｐゴシック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3AAE6"/>
          </a:solidFill>
          <a:latin typeface="Arial" charset="0"/>
          <a:ea typeface="ＭＳ Ｐゴシック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3AAE6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3AAE6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3AAE6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43AAE6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43AAE6"/>
        </a:buClr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43AAE6"/>
        </a:buClr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43AAE6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43AAE6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43AAE6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43AAE6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1026"/>
          <p:cNvSpPr txBox="1">
            <a:spLocks noChangeArrowheads="1"/>
          </p:cNvSpPr>
          <p:nvPr/>
        </p:nvSpPr>
        <p:spPr bwMode="auto">
          <a:xfrm>
            <a:off x="2819400" y="990600"/>
            <a:ext cx="411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66CCFF"/>
                </a:solidFill>
              </a:rPr>
              <a:t>Animatie   Zwaartekrachttoilet</a:t>
            </a:r>
            <a:endParaRPr lang="en-GB" sz="2000">
              <a:solidFill>
                <a:srgbClr val="66CCFF"/>
              </a:solidFill>
            </a:endParaRPr>
          </a:p>
        </p:txBody>
      </p:sp>
      <p:pic>
        <p:nvPicPr>
          <p:cNvPr id="91140" name="Picture 1028" descr="Toilet System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0"/>
            <a:ext cx="49530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141" name="Picture 1029" descr="Toilet System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0"/>
            <a:ext cx="49530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142" name="Picture 1030" descr="Toilet System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0"/>
            <a:ext cx="4953000" cy="441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143" name="Picture 1031" descr="Toilet System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0"/>
            <a:ext cx="49530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041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C Vliegtuigtechniek dia achtergrond">
  <a:themeElements>
    <a:clrScheme name="Lege presentat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ge presentati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 Vliegtuigtechniek dia achtergrond</Template>
  <TotalTime>1</TotalTime>
  <Words>2</Words>
  <Application>Microsoft Office PowerPoint</Application>
  <PresentationFormat>Diavoorstelling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ＭＳ Ｐゴシック</vt:lpstr>
      <vt:lpstr>MC Vliegtuigtechniek dia achtergrond</vt:lpstr>
      <vt:lpstr>PowerPoint-presentatie</vt:lpstr>
    </vt:vector>
  </TitlesOfParts>
  <Company>IT-Workz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Terheijden, Corneel van</dc:creator>
  <cp:lastModifiedBy>Terheijden, Corneel van</cp:lastModifiedBy>
  <cp:revision>1</cp:revision>
  <cp:lastPrinted>2009-06-09T10:28:52Z</cp:lastPrinted>
  <dcterms:created xsi:type="dcterms:W3CDTF">2014-03-23T20:38:27Z</dcterms:created>
  <dcterms:modified xsi:type="dcterms:W3CDTF">2014-03-23T20:40:09Z</dcterms:modified>
</cp:coreProperties>
</file>